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308" r:id="rId5"/>
    <p:sldId id="309" r:id="rId6"/>
    <p:sldId id="311" r:id="rId7"/>
    <p:sldId id="312" r:id="rId8"/>
    <p:sldId id="31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2174-BF4F-4C86-9B5A-F15D30407EC0}" type="datetimeFigureOut">
              <a:rPr lang="en-AU" smtClean="0"/>
              <a:t>3/02/2016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D00FC-0A71-49CF-9675-7FE916B2F3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3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7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3420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0184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8083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1153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4830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0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2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5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1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9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2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3/02/2016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7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Can Be God’s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759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Can Be God’s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256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we’ve been hurt what can we do?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we forgive like God forgives,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38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706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When someone’s sorry what do we say?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just say, “That’s OK!”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30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48990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45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05445"/>
            <a:ext cx="8458200" cy="2047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If someone’s sad and all alone,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dirty="0">
                <a:solidFill>
                  <a:schemeClr val="bg1"/>
                </a:solidFill>
              </a:rPr>
              <a:t>We can smile and say, “Hello!”</a:t>
            </a: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3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32859"/>
            <a:ext cx="8458200" cy="21600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know, we can be,</a:t>
            </a:r>
            <a:endParaRPr lang="en-A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AU" b="1" dirty="0">
                <a:solidFill>
                  <a:schemeClr val="bg1"/>
                </a:solidFill>
              </a:rPr>
              <a:t>We can be God’s mercy.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Can Be God’s Mercy</a:t>
            </a:r>
            <a: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Words &amp; music: Michael Mangan</a:t>
            </a:r>
            <a: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2016 Litmus Productions, Australia  </a:t>
            </a:r>
            <a:b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6050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211</Words>
  <Application>Microsoft Office PowerPoint</Application>
  <PresentationFormat>Widescreen</PresentationFormat>
  <Paragraphs>38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32</cp:revision>
  <dcterms:created xsi:type="dcterms:W3CDTF">2016-02-03T06:15:21Z</dcterms:created>
  <dcterms:modified xsi:type="dcterms:W3CDTF">2016-02-03T11:28:01Z</dcterms:modified>
</cp:coreProperties>
</file>